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66" r:id="rId3"/>
    <p:sldId id="260" r:id="rId4"/>
    <p:sldId id="257" r:id="rId5"/>
    <p:sldId id="259" r:id="rId6"/>
    <p:sldId id="263" r:id="rId7"/>
    <p:sldId id="264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768" autoAdjust="0"/>
  </p:normalViewPr>
  <p:slideViewPr>
    <p:cSldViewPr snapToGrid="0">
      <p:cViewPr varScale="1">
        <p:scale>
          <a:sx n="138" d="100"/>
          <a:sy n="138" d="100"/>
        </p:scale>
        <p:origin x="608" y="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0B27-FDAD-46DC-BE4C-D58A19A66EDF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5429-02D7-4B29-B712-6BC7A0C42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2023_ICCV_MUVA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1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2023_ICASSP_OAFormer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5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2022_ECCV_A3D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2022_</a:t>
            </a:r>
            <a:r>
              <a:rPr lang="en-US" altLang="zh-CN" sz="1800" dirty="0">
                <a:solidFill>
                  <a:srgbClr val="7A7E85"/>
                </a:solidFill>
                <a:effectLst/>
                <a:latin typeface="JetBrains Mono"/>
              </a:rPr>
              <a:t>Frontiers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0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2017_ICTAI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6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F3DD-3E56-5639-E95E-0B21B3FB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0478B-8094-1A50-ADEB-5A24613F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A8A2-D501-5F2A-05E9-FCF7EF9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5EEA2-FA7D-B834-BEF5-CFD9D11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74CD-DAD0-697F-2A79-3FE0E26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862BC-14E9-7A47-1BC0-BEE4C049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4F9B0-66DD-F1E6-6C87-41835708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8C65D-7997-D905-526B-2F50DBE2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9C68-19E8-BCE0-3D57-827637CA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F787D-4D50-73B7-62F2-8EA2148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3B617-5885-378A-F5FF-630CBB97B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FADCB-C975-8964-630B-1334D0A0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E432-440E-A1A8-6008-ECABEA44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BAAE2-242E-2A82-4557-6D18E56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4EF0E-48B7-A61C-9557-C34C001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C646-0AB0-8FC6-DFA3-860D4550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912C-06B6-6851-B3AE-0DCC0BB3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B978B-AED3-0B26-7AFC-D01F03E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612AC-FE76-E06B-1D57-0A64EFB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938DE-4048-45C5-8A8F-0936FBD1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9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8268C-E8AC-E3B5-595A-88C1CF3C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169D-1163-986F-58EB-90B3949A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30DD-C2EF-506A-4A6F-05DA7E7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97DC2-E152-E8BF-5EA5-643AD67B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B3378-875F-B398-A9E9-E25DAEE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8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4F1E-D1C7-8A45-F34F-8713D1AE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A6B1A-F326-755F-CAD5-6FA1F289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17ACD-86ED-DEC1-BA72-F4D448E3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9E3B6-005F-FB95-63B9-690B273F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68990-A954-C563-EEA8-66688D72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293E-2E5A-D7F9-7297-8F376C2F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4D11-AEA3-3D52-CC1A-76BB3A58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77A-BBD1-E4E1-7117-DC5788CA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CC8AD-0145-B8E9-C8CE-E58A0702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DEC7D-6916-8C0D-0605-B333D2694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2651C7-F850-5DA3-791F-10623EE96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DE4C08-5009-E9AA-8668-29E318C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DE325-6CAD-5505-9D0F-32B0F4A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0A787-F49D-0A83-42F0-8150992F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9DB2-CFCA-6489-7D45-EFE03210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0904C-6CAE-5588-1BDA-54F6E74C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B5D07-FAEE-64C2-3357-DDDB760D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6F1B7-C98B-573E-6D09-BB67D572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2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34867-8B77-F204-2FA8-B6057E6F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3E2EE4-CE6A-ECD5-9A63-674598BE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9EE7-3203-A8A9-06A8-F3DF9E2C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52BB-1501-9D51-2CFC-C5CAA7BE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E18B-7620-6A5F-D8BF-DE911A9F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DF3BB-36CE-73EF-9528-96034FF3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5C852-111D-0E16-1637-006B0B0A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6A61-4A1E-0354-DAB8-991676C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2F1C9-A21C-44BE-B614-7CBA9421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15EA-DDCB-22E8-E458-F5053827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90E7E-13CF-C431-8D69-62117F0C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D5D57-547E-2A61-CE2D-4516A755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B29655-B401-DB67-CDCB-18DCB423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7C7EE-2985-C451-F39B-636349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FA586-03CB-8568-0F74-6B1567B1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9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25319-01C3-AAC5-9AF0-B9C15C6C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1DE7E-AC30-7C90-D4B1-97D94DDC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E20E6-4A58-3C80-9CC4-7EB5360D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3999D-69BB-ED57-79C9-234AA901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86B7-DD4E-3FF7-90B9-3853FE716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C012E9B-9CEF-6D18-E5F0-3C930150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915"/>
            <a:ext cx="12192000" cy="45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F46457D-87AD-C1D4-D9F5-27E4CE5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89" y="0"/>
            <a:ext cx="997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EAB6F7A4-A16A-4931-033C-6EB5337C5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11" y="190120"/>
            <a:ext cx="7417978" cy="64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8A4DDAF-EDD5-8E67-32DC-97283EA7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72" y="304581"/>
            <a:ext cx="9184055" cy="62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269A30FE-4DCE-B368-4F35-B7D00018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5" y="440573"/>
            <a:ext cx="9196250" cy="59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7961A6-1BC1-2751-97F1-5D992C7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2" y="216543"/>
            <a:ext cx="10570495" cy="64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A534AD-30F3-EF83-7BAD-677BB7C5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" r="4492"/>
          <a:stretch/>
        </p:blipFill>
        <p:spPr>
          <a:xfrm>
            <a:off x="36770" y="567697"/>
            <a:ext cx="12118459" cy="57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26</Words>
  <Application>Microsoft Office PowerPoint</Application>
  <PresentationFormat>宽屏</PresentationFormat>
  <Paragraphs>10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JetBrains Mono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Bert@office2016.cc</dc:creator>
  <cp:lastModifiedBy>Oliver</cp:lastModifiedBy>
  <cp:revision>45</cp:revision>
  <dcterms:created xsi:type="dcterms:W3CDTF">2022-10-13T02:50:52Z</dcterms:created>
  <dcterms:modified xsi:type="dcterms:W3CDTF">2024-11-28T09:34:53Z</dcterms:modified>
</cp:coreProperties>
</file>